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88" r:id="rId1"/>
  </p:sldMasterIdLst>
  <p:notesMasterIdLst>
    <p:notesMasterId r:id="rId3"/>
  </p:notesMasterIdLst>
  <p:sldIdLst>
    <p:sldId id="256" r:id="rId2"/>
  </p:sldIdLst>
  <p:sldSz cx="32400875" cy="43202225"/>
  <p:notesSz cx="6858000" cy="9144000"/>
  <p:defaultTextStyle>
    <a:defPPr>
      <a:defRPr lang="es-MX"/>
    </a:defPPr>
    <a:lvl1pPr marL="0" algn="l" defTabSz="3240734" rtl="0" eaLnBrk="1" latinLnBrk="0" hangingPunct="1">
      <a:defRPr sz="6400" kern="1200">
        <a:solidFill>
          <a:schemeClr val="tx1"/>
        </a:solidFill>
        <a:latin typeface="+mn-lt"/>
        <a:ea typeface="+mn-ea"/>
        <a:cs typeface="+mn-cs"/>
      </a:defRPr>
    </a:lvl1pPr>
    <a:lvl2pPr marL="1620358" algn="l" defTabSz="3240734" rtl="0" eaLnBrk="1" latinLnBrk="0" hangingPunct="1">
      <a:defRPr sz="6400" kern="1200">
        <a:solidFill>
          <a:schemeClr val="tx1"/>
        </a:solidFill>
        <a:latin typeface="+mn-lt"/>
        <a:ea typeface="+mn-ea"/>
        <a:cs typeface="+mn-cs"/>
      </a:defRPr>
    </a:lvl2pPr>
    <a:lvl3pPr marL="3240734" algn="l" defTabSz="3240734" rtl="0" eaLnBrk="1" latinLnBrk="0" hangingPunct="1">
      <a:defRPr sz="6400" kern="1200">
        <a:solidFill>
          <a:schemeClr val="tx1"/>
        </a:solidFill>
        <a:latin typeface="+mn-lt"/>
        <a:ea typeface="+mn-ea"/>
        <a:cs typeface="+mn-cs"/>
      </a:defRPr>
    </a:lvl3pPr>
    <a:lvl4pPr marL="4861092" algn="l" defTabSz="3240734" rtl="0" eaLnBrk="1" latinLnBrk="0" hangingPunct="1">
      <a:defRPr sz="6400" kern="1200">
        <a:solidFill>
          <a:schemeClr val="tx1"/>
        </a:solidFill>
        <a:latin typeface="+mn-lt"/>
        <a:ea typeface="+mn-ea"/>
        <a:cs typeface="+mn-cs"/>
      </a:defRPr>
    </a:lvl4pPr>
    <a:lvl5pPr marL="6481465" algn="l" defTabSz="3240734" rtl="0" eaLnBrk="1" latinLnBrk="0" hangingPunct="1">
      <a:defRPr sz="6400" kern="1200">
        <a:solidFill>
          <a:schemeClr val="tx1"/>
        </a:solidFill>
        <a:latin typeface="+mn-lt"/>
        <a:ea typeface="+mn-ea"/>
        <a:cs typeface="+mn-cs"/>
      </a:defRPr>
    </a:lvl5pPr>
    <a:lvl6pPr marL="8101825" algn="l" defTabSz="3240734" rtl="0" eaLnBrk="1" latinLnBrk="0" hangingPunct="1">
      <a:defRPr sz="6400" kern="1200">
        <a:solidFill>
          <a:schemeClr val="tx1"/>
        </a:solidFill>
        <a:latin typeface="+mn-lt"/>
        <a:ea typeface="+mn-ea"/>
        <a:cs typeface="+mn-cs"/>
      </a:defRPr>
    </a:lvl6pPr>
    <a:lvl7pPr marL="9722195" algn="l" defTabSz="3240734" rtl="0" eaLnBrk="1" latinLnBrk="0" hangingPunct="1">
      <a:defRPr sz="6400" kern="1200">
        <a:solidFill>
          <a:schemeClr val="tx1"/>
        </a:solidFill>
        <a:latin typeface="+mn-lt"/>
        <a:ea typeface="+mn-ea"/>
        <a:cs typeface="+mn-cs"/>
      </a:defRPr>
    </a:lvl7pPr>
    <a:lvl8pPr marL="11342556" algn="l" defTabSz="3240734" rtl="0" eaLnBrk="1" latinLnBrk="0" hangingPunct="1">
      <a:defRPr sz="6400" kern="1200">
        <a:solidFill>
          <a:schemeClr val="tx1"/>
        </a:solidFill>
        <a:latin typeface="+mn-lt"/>
        <a:ea typeface="+mn-ea"/>
        <a:cs typeface="+mn-cs"/>
      </a:defRPr>
    </a:lvl8pPr>
    <a:lvl9pPr marL="12962925" algn="l" defTabSz="3240734" rtl="0" eaLnBrk="1" latinLnBrk="0" hangingPunct="1">
      <a:defRPr sz="6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836">
          <p15:clr>
            <a:srgbClr val="A4A3A4"/>
          </p15:clr>
        </p15:guide>
        <p15:guide id="2" pos="2877">
          <p15:clr>
            <a:srgbClr val="A4A3A4"/>
          </p15:clr>
        </p15:guide>
        <p15:guide id="3" orient="horz" pos="13607">
          <p15:clr>
            <a:srgbClr val="A4A3A4"/>
          </p15:clr>
        </p15:guide>
        <p15:guide id="4" pos="10205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15620"/>
    <p:restoredTop sz="94660"/>
  </p:normalViewPr>
  <p:slideViewPr>
    <p:cSldViewPr>
      <p:cViewPr>
        <p:scale>
          <a:sx n="46" d="100"/>
          <a:sy n="46" d="100"/>
        </p:scale>
        <p:origin x="968" y="144"/>
      </p:cViewPr>
      <p:guideLst>
        <p:guide orient="horz" pos="3836"/>
        <p:guide pos="2877"/>
        <p:guide orient="horz" pos="13607"/>
        <p:guide pos="1020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25CF51-8612-4681-A024-5C1A10062F2D}" type="datetimeFigureOut">
              <a:rPr lang="es-MX" smtClean="0"/>
              <a:t>28/10/26</a:t>
            </a:fld>
            <a:endParaRPr lang="es-MX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2144713" y="685800"/>
            <a:ext cx="256857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9986FE-AED0-49C5-8796-AE366588C1E9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6649590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3243206" rtl="0" eaLnBrk="1" latinLnBrk="0" hangingPunct="1">
      <a:defRPr sz="4200" kern="1200">
        <a:solidFill>
          <a:schemeClr val="tx1"/>
        </a:solidFill>
        <a:latin typeface="+mn-lt"/>
        <a:ea typeface="+mn-ea"/>
        <a:cs typeface="+mn-cs"/>
      </a:defRPr>
    </a:lvl1pPr>
    <a:lvl2pPr marL="1621603" algn="l" defTabSz="3243206" rtl="0" eaLnBrk="1" latinLnBrk="0" hangingPunct="1">
      <a:defRPr sz="4200" kern="1200">
        <a:solidFill>
          <a:schemeClr val="tx1"/>
        </a:solidFill>
        <a:latin typeface="+mn-lt"/>
        <a:ea typeface="+mn-ea"/>
        <a:cs typeface="+mn-cs"/>
      </a:defRPr>
    </a:lvl2pPr>
    <a:lvl3pPr marL="3243206" algn="l" defTabSz="3243206" rtl="0" eaLnBrk="1" latinLnBrk="0" hangingPunct="1">
      <a:defRPr sz="4200" kern="1200">
        <a:solidFill>
          <a:schemeClr val="tx1"/>
        </a:solidFill>
        <a:latin typeface="+mn-lt"/>
        <a:ea typeface="+mn-ea"/>
        <a:cs typeface="+mn-cs"/>
      </a:defRPr>
    </a:lvl3pPr>
    <a:lvl4pPr marL="4864809" algn="l" defTabSz="3243206" rtl="0" eaLnBrk="1" latinLnBrk="0" hangingPunct="1">
      <a:defRPr sz="4200" kern="1200">
        <a:solidFill>
          <a:schemeClr val="tx1"/>
        </a:solidFill>
        <a:latin typeface="+mn-lt"/>
        <a:ea typeface="+mn-ea"/>
        <a:cs typeface="+mn-cs"/>
      </a:defRPr>
    </a:lvl4pPr>
    <a:lvl5pPr marL="6486411" algn="l" defTabSz="3243206" rtl="0" eaLnBrk="1" latinLnBrk="0" hangingPunct="1">
      <a:defRPr sz="4200" kern="1200">
        <a:solidFill>
          <a:schemeClr val="tx1"/>
        </a:solidFill>
        <a:latin typeface="+mn-lt"/>
        <a:ea typeface="+mn-ea"/>
        <a:cs typeface="+mn-cs"/>
      </a:defRPr>
    </a:lvl5pPr>
    <a:lvl6pPr marL="8108015" algn="l" defTabSz="3243206" rtl="0" eaLnBrk="1" latinLnBrk="0" hangingPunct="1">
      <a:defRPr sz="4200" kern="1200">
        <a:solidFill>
          <a:schemeClr val="tx1"/>
        </a:solidFill>
        <a:latin typeface="+mn-lt"/>
        <a:ea typeface="+mn-ea"/>
        <a:cs typeface="+mn-cs"/>
      </a:defRPr>
    </a:lvl6pPr>
    <a:lvl7pPr marL="9729618" algn="l" defTabSz="3243206" rtl="0" eaLnBrk="1" latinLnBrk="0" hangingPunct="1">
      <a:defRPr sz="4200" kern="1200">
        <a:solidFill>
          <a:schemeClr val="tx1"/>
        </a:solidFill>
        <a:latin typeface="+mn-lt"/>
        <a:ea typeface="+mn-ea"/>
        <a:cs typeface="+mn-cs"/>
      </a:defRPr>
    </a:lvl7pPr>
    <a:lvl8pPr marL="11351222" algn="l" defTabSz="3243206" rtl="0" eaLnBrk="1" latinLnBrk="0" hangingPunct="1">
      <a:defRPr sz="4200" kern="1200">
        <a:solidFill>
          <a:schemeClr val="tx1"/>
        </a:solidFill>
        <a:latin typeface="+mn-lt"/>
        <a:ea typeface="+mn-ea"/>
        <a:cs typeface="+mn-cs"/>
      </a:defRPr>
    </a:lvl8pPr>
    <a:lvl9pPr marL="12972824" algn="l" defTabSz="3243206" rtl="0" eaLnBrk="1" latinLnBrk="0" hangingPunct="1">
      <a:defRPr sz="4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144713" y="685800"/>
            <a:ext cx="2568575" cy="3429000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9986FE-AED0-49C5-8796-AE366588C1E9}" type="slidenum">
              <a:rPr lang="es-MX" smtClean="0"/>
              <a:t>1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0324897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20044" y="1440077"/>
            <a:ext cx="27540744" cy="28801477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defRPr sz="41600" spc="-378" baseline="0">
                <a:solidFill>
                  <a:schemeClr val="tx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20044" y="30241557"/>
            <a:ext cx="24300656" cy="5760297"/>
          </a:xfrm>
        </p:spPr>
        <p:txBody>
          <a:bodyPr/>
          <a:lstStyle>
            <a:lvl1pPr marL="0" indent="0" algn="l">
              <a:buNone/>
              <a:defRPr b="0" cap="all" spc="567" baseline="0">
                <a:solidFill>
                  <a:schemeClr val="tx2"/>
                </a:solidFill>
                <a:latin typeface="+mj-lt"/>
              </a:defRPr>
            </a:lvl1pPr>
            <a:lvl2pPr marL="21600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432017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64802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86403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08004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29605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51206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728069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818A1-627B-46F8-A8EF-21DC9AA48F30}" type="datetimeFigureOut">
              <a:rPr lang="es-MX" smtClean="0"/>
              <a:t>28/10/26</a:t>
            </a:fld>
            <a:endParaRPr lang="es-MX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9" name="Rectangle 8"/>
          <p:cNvSpPr/>
          <p:nvPr/>
        </p:nvSpPr>
        <p:spPr>
          <a:xfrm>
            <a:off x="31894608" y="30529572"/>
            <a:ext cx="506267" cy="1267265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32017" tIns="216009" rIns="432017" bIns="216009"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31894608" y="0"/>
            <a:ext cx="506267" cy="3052957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32017" tIns="216009" rIns="432017" bIns="216009"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A77E0CA-C810-4E54-839E-14F3C35F6C1D}" type="slidenum">
              <a:rPr lang="es-MX" smtClean="0"/>
              <a:t>‹Nº›</a:t>
            </a:fld>
            <a:endParaRPr lang="es-MX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818A1-627B-46F8-A8EF-21DC9AA48F30}" type="datetimeFigureOut">
              <a:rPr lang="es-MX" smtClean="0"/>
              <a:t>28/10/26</a:t>
            </a:fld>
            <a:endParaRPr lang="es-MX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77E0CA-C810-4E54-839E-14F3C35F6C1D}" type="slidenum">
              <a:rPr lang="es-MX" smtClean="0"/>
              <a:t>‹Nº›</a:t>
            </a:fld>
            <a:endParaRPr lang="es-MX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0044" y="9120473"/>
            <a:ext cx="27540744" cy="27221402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defRPr sz="41600" b="0" cap="all" spc="-378" baseline="0">
                <a:solidFill>
                  <a:schemeClr val="tx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0044" y="1440081"/>
            <a:ext cx="27540744" cy="6720346"/>
          </a:xfrm>
        </p:spPr>
        <p:txBody>
          <a:bodyPr anchor="b"/>
          <a:lstStyle>
            <a:lvl1pPr marL="0" indent="0">
              <a:buNone/>
              <a:defRPr sz="9400" b="0" cap="all" spc="567" baseline="0">
                <a:solidFill>
                  <a:schemeClr val="tx2"/>
                </a:solidFill>
                <a:latin typeface="+mj-lt"/>
              </a:defRPr>
            </a:lvl1pPr>
            <a:lvl2pPr marL="2160087" indent="0">
              <a:buNone/>
              <a:defRPr sz="8500">
                <a:solidFill>
                  <a:schemeClr val="tx1">
                    <a:tint val="75000"/>
                  </a:schemeClr>
                </a:solidFill>
              </a:defRPr>
            </a:lvl2pPr>
            <a:lvl3pPr marL="4320174" indent="0">
              <a:buNone/>
              <a:defRPr sz="7600">
                <a:solidFill>
                  <a:schemeClr val="tx1">
                    <a:tint val="75000"/>
                  </a:schemeClr>
                </a:solidFill>
              </a:defRPr>
            </a:lvl3pPr>
            <a:lvl4pPr marL="6480261" indent="0">
              <a:buNone/>
              <a:defRPr sz="6600">
                <a:solidFill>
                  <a:schemeClr val="tx1">
                    <a:tint val="75000"/>
                  </a:schemeClr>
                </a:solidFill>
              </a:defRPr>
            </a:lvl4pPr>
            <a:lvl5pPr marL="8640348" indent="0">
              <a:buNone/>
              <a:defRPr sz="6600">
                <a:solidFill>
                  <a:schemeClr val="tx1">
                    <a:tint val="75000"/>
                  </a:schemeClr>
                </a:solidFill>
              </a:defRPr>
            </a:lvl5pPr>
            <a:lvl6pPr marL="10800436" indent="0">
              <a:buNone/>
              <a:defRPr sz="6600">
                <a:solidFill>
                  <a:schemeClr val="tx1">
                    <a:tint val="75000"/>
                  </a:schemeClr>
                </a:solidFill>
              </a:defRPr>
            </a:lvl6pPr>
            <a:lvl7pPr marL="12960523" indent="0">
              <a:buNone/>
              <a:defRPr sz="6600">
                <a:solidFill>
                  <a:schemeClr val="tx1">
                    <a:tint val="75000"/>
                  </a:schemeClr>
                </a:solidFill>
              </a:defRPr>
            </a:lvl7pPr>
            <a:lvl8pPr marL="15120610" indent="0">
              <a:buNone/>
              <a:defRPr sz="6600">
                <a:solidFill>
                  <a:schemeClr val="tx1">
                    <a:tint val="75000"/>
                  </a:schemeClr>
                </a:solidFill>
              </a:defRPr>
            </a:lvl8pPr>
            <a:lvl9pPr marL="17280697" indent="0">
              <a:buNone/>
              <a:defRPr sz="6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818A1-627B-46F8-A8EF-21DC9AA48F30}" type="datetimeFigureOut">
              <a:rPr lang="es-MX" smtClean="0"/>
              <a:t>28/10/26</a:t>
            </a:fld>
            <a:endParaRPr lang="es-MX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A77E0CA-C810-4E54-839E-14F3C35F6C1D}" type="slidenum">
              <a:rPr lang="es-MX" smtClean="0"/>
              <a:t>‹Nº›</a:t>
            </a:fld>
            <a:endParaRPr lang="es-MX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s-MX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778156" y="9920514"/>
            <a:ext cx="11664315" cy="28511472"/>
          </a:xfrm>
        </p:spPr>
        <p:txBody>
          <a:bodyPr/>
          <a:lstStyle>
            <a:lvl1pPr>
              <a:defRPr sz="13200"/>
            </a:lvl1pPr>
            <a:lvl2pPr>
              <a:defRPr sz="11300"/>
            </a:lvl2pPr>
            <a:lvl3pPr>
              <a:defRPr sz="9400"/>
            </a:lvl3pPr>
            <a:lvl4pPr>
              <a:defRPr sz="8500"/>
            </a:lvl4pPr>
            <a:lvl5pPr>
              <a:defRPr sz="8500"/>
            </a:lvl5pPr>
            <a:lvl6pPr>
              <a:defRPr sz="8500"/>
            </a:lvl6pPr>
            <a:lvl7pPr>
              <a:defRPr sz="8500"/>
            </a:lvl7pPr>
            <a:lvl8pPr>
              <a:defRPr sz="8500"/>
            </a:lvl8pPr>
            <a:lvl9pPr>
              <a:defRPr sz="85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8036487" y="9920514"/>
            <a:ext cx="11664315" cy="28511472"/>
          </a:xfrm>
        </p:spPr>
        <p:txBody>
          <a:bodyPr/>
          <a:lstStyle>
            <a:lvl1pPr>
              <a:defRPr sz="13200"/>
            </a:lvl1pPr>
            <a:lvl2pPr>
              <a:defRPr sz="11300"/>
            </a:lvl2pPr>
            <a:lvl3pPr>
              <a:defRPr sz="9400"/>
            </a:lvl3pPr>
            <a:lvl4pPr>
              <a:defRPr sz="8500"/>
            </a:lvl4pPr>
            <a:lvl5pPr>
              <a:defRPr sz="8500"/>
            </a:lvl5pPr>
            <a:lvl6pPr>
              <a:defRPr sz="8500"/>
            </a:lvl6pPr>
            <a:lvl7pPr>
              <a:defRPr sz="8500"/>
            </a:lvl7pPr>
            <a:lvl8pPr>
              <a:defRPr sz="8500"/>
            </a:lvl8pPr>
            <a:lvl9pPr>
              <a:defRPr sz="85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818A1-627B-46F8-A8EF-21DC9AA48F30}" type="datetimeFigureOut">
              <a:rPr lang="es-MX" smtClean="0"/>
              <a:t>28/10/26</a:t>
            </a:fld>
            <a:endParaRPr lang="es-MX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77E0CA-C810-4E54-839E-14F3C35F6C1D}" type="slidenum">
              <a:rPr lang="es-MX" smtClean="0"/>
              <a:t>‹Nº›</a:t>
            </a:fld>
            <a:endParaRPr lang="es-MX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67356" y="9907710"/>
            <a:ext cx="11664315" cy="4030204"/>
          </a:xfrm>
        </p:spPr>
        <p:txBody>
          <a:bodyPr anchor="b">
            <a:noAutofit/>
          </a:bodyPr>
          <a:lstStyle>
            <a:lvl1pPr marL="0" indent="0">
              <a:buNone/>
              <a:defRPr sz="8500" b="0" cap="all" spc="472" baseline="0">
                <a:solidFill>
                  <a:schemeClr val="tx1"/>
                </a:solidFill>
                <a:latin typeface="+mj-lt"/>
              </a:defRPr>
            </a:lvl1pPr>
            <a:lvl2pPr marL="2160087" indent="0">
              <a:buNone/>
              <a:defRPr sz="9400" b="1"/>
            </a:lvl2pPr>
            <a:lvl3pPr marL="4320174" indent="0">
              <a:buNone/>
              <a:defRPr sz="8500" b="1"/>
            </a:lvl3pPr>
            <a:lvl4pPr marL="6480261" indent="0">
              <a:buNone/>
              <a:defRPr sz="7600" b="1"/>
            </a:lvl4pPr>
            <a:lvl5pPr marL="8640348" indent="0">
              <a:buNone/>
              <a:defRPr sz="7600" b="1"/>
            </a:lvl5pPr>
            <a:lvl6pPr marL="10800436" indent="0">
              <a:buNone/>
              <a:defRPr sz="7600" b="1"/>
            </a:lvl6pPr>
            <a:lvl7pPr marL="12960523" indent="0">
              <a:buNone/>
              <a:defRPr sz="7600" b="1"/>
            </a:lvl7pPr>
            <a:lvl8pPr marL="15120610" indent="0">
              <a:buNone/>
              <a:defRPr sz="7600" b="1"/>
            </a:lvl8pPr>
            <a:lvl9pPr marL="17280697" indent="0">
              <a:buNone/>
              <a:defRPr sz="7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767356" y="14232960"/>
            <a:ext cx="11664315" cy="24193246"/>
          </a:xfrm>
        </p:spPr>
        <p:txBody>
          <a:bodyPr/>
          <a:lstStyle>
            <a:lvl1pPr>
              <a:defRPr sz="11300"/>
            </a:lvl1pPr>
            <a:lvl2pPr>
              <a:defRPr sz="9400"/>
            </a:lvl2pPr>
            <a:lvl3pPr>
              <a:defRPr sz="8500"/>
            </a:lvl3pPr>
            <a:lvl4pPr>
              <a:defRPr sz="7600"/>
            </a:lvl4pPr>
            <a:lvl5pPr>
              <a:defRPr sz="7600"/>
            </a:lvl5pPr>
            <a:lvl6pPr>
              <a:defRPr sz="7600"/>
            </a:lvl6pPr>
            <a:lvl7pPr>
              <a:defRPr sz="7600"/>
            </a:lvl7pPr>
            <a:lvl8pPr>
              <a:defRPr sz="7600"/>
            </a:lvl8pPr>
            <a:lvl9pPr>
              <a:defRPr sz="7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8047287" y="9907710"/>
            <a:ext cx="11664315" cy="4030204"/>
          </a:xfrm>
        </p:spPr>
        <p:txBody>
          <a:bodyPr anchor="b">
            <a:noAutofit/>
          </a:bodyPr>
          <a:lstStyle>
            <a:lvl1pPr marL="0" indent="0">
              <a:buNone/>
              <a:defRPr lang="en-US" sz="8500" b="0" kern="1200" cap="all" spc="472" baseline="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2160087" indent="0">
              <a:buNone/>
              <a:defRPr sz="9400" b="1"/>
            </a:lvl2pPr>
            <a:lvl3pPr marL="4320174" indent="0">
              <a:buNone/>
              <a:defRPr sz="8500" b="1"/>
            </a:lvl3pPr>
            <a:lvl4pPr marL="6480261" indent="0">
              <a:buNone/>
              <a:defRPr sz="7600" b="1"/>
            </a:lvl4pPr>
            <a:lvl5pPr marL="8640348" indent="0">
              <a:buNone/>
              <a:defRPr sz="7600" b="1"/>
            </a:lvl5pPr>
            <a:lvl6pPr marL="10800436" indent="0">
              <a:buNone/>
              <a:defRPr sz="7600" b="1"/>
            </a:lvl6pPr>
            <a:lvl7pPr marL="12960523" indent="0">
              <a:buNone/>
              <a:defRPr sz="7600" b="1"/>
            </a:lvl7pPr>
            <a:lvl8pPr marL="15120610" indent="0">
              <a:buNone/>
              <a:defRPr sz="7600" b="1"/>
            </a:lvl8pPr>
            <a:lvl9pPr marL="17280697" indent="0">
              <a:buNone/>
              <a:defRPr sz="7600" b="1"/>
            </a:lvl9pPr>
          </a:lstStyle>
          <a:p>
            <a:pPr marL="0" lvl="0" indent="0" algn="l" defTabSz="4320174" rtl="0" eaLnBrk="1" latinLnBrk="0" hangingPunct="1">
              <a:spcBef>
                <a:spcPct val="20000"/>
              </a:spcBef>
              <a:buFont typeface="Arial" pitchFamily="34" charset="0"/>
              <a:buNone/>
            </a:pPr>
            <a:r>
              <a:rPr lang="es-ES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8047287" y="14232960"/>
            <a:ext cx="11664315" cy="24193246"/>
          </a:xfrm>
        </p:spPr>
        <p:txBody>
          <a:bodyPr/>
          <a:lstStyle>
            <a:lvl1pPr>
              <a:defRPr sz="11300"/>
            </a:lvl1pPr>
            <a:lvl2pPr>
              <a:defRPr sz="9400"/>
            </a:lvl2pPr>
            <a:lvl3pPr>
              <a:defRPr sz="8500"/>
            </a:lvl3pPr>
            <a:lvl4pPr>
              <a:defRPr sz="7600"/>
            </a:lvl4pPr>
            <a:lvl5pPr>
              <a:defRPr sz="7600"/>
            </a:lvl5pPr>
            <a:lvl6pPr>
              <a:defRPr sz="7600"/>
            </a:lvl6pPr>
            <a:lvl7pPr>
              <a:defRPr sz="7600"/>
            </a:lvl7pPr>
            <a:lvl8pPr>
              <a:defRPr sz="7600"/>
            </a:lvl8pPr>
            <a:lvl9pPr>
              <a:defRPr sz="7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818A1-627B-46F8-A8EF-21DC9AA48F30}" type="datetimeFigureOut">
              <a:rPr lang="es-MX" smtClean="0"/>
              <a:t>28/10/26</a:t>
            </a:fld>
            <a:endParaRPr lang="es-MX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77E0CA-C810-4E54-839E-14F3C35F6C1D}" type="slidenum">
              <a:rPr lang="es-MX" smtClean="0"/>
              <a:t>‹Nº›</a:t>
            </a:fld>
            <a:endParaRPr lang="es-MX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818A1-627B-46F8-A8EF-21DC9AA48F30}" type="datetimeFigureOut">
              <a:rPr lang="es-MX" smtClean="0"/>
              <a:t>28/10/26</a:t>
            </a:fld>
            <a:endParaRPr lang="es-MX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77E0CA-C810-4E54-839E-14F3C35F6C1D}" type="slidenum">
              <a:rPr lang="es-MX" smtClean="0"/>
              <a:t>‹Nº›</a:t>
            </a:fld>
            <a:endParaRPr lang="es-MX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818A1-627B-46F8-A8EF-21DC9AA48F30}" type="datetimeFigureOut">
              <a:rPr lang="es-MX" smtClean="0"/>
              <a:t>28/10/26</a:t>
            </a:fld>
            <a:endParaRPr lang="es-MX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77E0CA-C810-4E54-839E-14F3C35F6C1D}" type="slidenum">
              <a:rPr lang="es-MX" smtClean="0"/>
              <a:t>‹Nº›</a:t>
            </a:fld>
            <a:endParaRPr lang="es-MX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667842" y="10080519"/>
            <a:ext cx="18112989" cy="28225454"/>
          </a:xfrm>
        </p:spPr>
        <p:txBody>
          <a:bodyPr/>
          <a:lstStyle>
            <a:lvl1pPr>
              <a:defRPr sz="15100"/>
            </a:lvl1pPr>
            <a:lvl2pPr>
              <a:defRPr sz="13200"/>
            </a:lvl2pPr>
            <a:lvl3pPr>
              <a:defRPr sz="11300"/>
            </a:lvl3pPr>
            <a:lvl4pPr>
              <a:defRPr sz="9400"/>
            </a:lvl4pPr>
            <a:lvl5pPr>
              <a:defRPr sz="9400"/>
            </a:lvl5pPr>
            <a:lvl6pPr>
              <a:defRPr sz="9400"/>
            </a:lvl6pPr>
            <a:lvl7pPr>
              <a:defRPr sz="9400"/>
            </a:lvl7pPr>
            <a:lvl8pPr>
              <a:defRPr sz="9400"/>
            </a:lvl8pPr>
            <a:lvl9pPr>
              <a:defRPr sz="94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20045" y="10080519"/>
            <a:ext cx="10659665" cy="28225454"/>
          </a:xfrm>
        </p:spPr>
        <p:txBody>
          <a:bodyPr>
            <a:normAutofit/>
          </a:bodyPr>
          <a:lstStyle>
            <a:lvl1pPr marL="0" indent="0">
              <a:buNone/>
              <a:defRPr sz="7600"/>
            </a:lvl1pPr>
            <a:lvl2pPr marL="2160087" indent="0">
              <a:buNone/>
              <a:defRPr sz="5700"/>
            </a:lvl2pPr>
            <a:lvl3pPr marL="4320174" indent="0">
              <a:buNone/>
              <a:defRPr sz="4700"/>
            </a:lvl3pPr>
            <a:lvl4pPr marL="6480261" indent="0">
              <a:buNone/>
              <a:defRPr sz="4300"/>
            </a:lvl4pPr>
            <a:lvl5pPr marL="8640348" indent="0">
              <a:buNone/>
              <a:defRPr sz="4300"/>
            </a:lvl5pPr>
            <a:lvl6pPr marL="10800436" indent="0">
              <a:buNone/>
              <a:defRPr sz="4300"/>
            </a:lvl6pPr>
            <a:lvl7pPr marL="12960523" indent="0">
              <a:buNone/>
              <a:defRPr sz="4300"/>
            </a:lvl7pPr>
            <a:lvl8pPr marL="15120610" indent="0">
              <a:buNone/>
              <a:defRPr sz="4300"/>
            </a:lvl8pPr>
            <a:lvl9pPr marL="17280697" indent="0">
              <a:buNone/>
              <a:defRPr sz="43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818A1-627B-46F8-A8EF-21DC9AA48F30}" type="datetimeFigureOut">
              <a:rPr lang="es-MX" smtClean="0"/>
              <a:t>28/10/26</a:t>
            </a:fld>
            <a:endParaRPr lang="es-MX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77E0CA-C810-4E54-839E-14F3C35F6C1D}" type="slidenum">
              <a:rPr lang="es-MX" smtClean="0"/>
              <a:t>‹Nº›</a:t>
            </a:fld>
            <a:endParaRPr lang="es-MX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31894608" y="30529572"/>
            <a:ext cx="506267" cy="1267265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32017" tIns="216009" rIns="432017" bIns="216009"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-2" y="0"/>
            <a:ext cx="31893733" cy="30529572"/>
          </a:xfrm>
          <a:solidFill>
            <a:schemeClr val="bg1">
              <a:lumMod val="75000"/>
            </a:schemeClr>
          </a:solidFill>
        </p:spPr>
        <p:txBody>
          <a:bodyPr/>
          <a:lstStyle>
            <a:lvl1pPr marL="0" indent="0">
              <a:buNone/>
              <a:defRPr sz="15100"/>
            </a:lvl1pPr>
            <a:lvl2pPr marL="2160087" indent="0">
              <a:buNone/>
              <a:defRPr sz="13200"/>
            </a:lvl2pPr>
            <a:lvl3pPr marL="4320174" indent="0">
              <a:buNone/>
              <a:defRPr sz="11300"/>
            </a:lvl3pPr>
            <a:lvl4pPr marL="6480261" indent="0">
              <a:buNone/>
              <a:defRPr sz="9400"/>
            </a:lvl4pPr>
            <a:lvl5pPr marL="8640348" indent="0">
              <a:buNone/>
              <a:defRPr sz="9400"/>
            </a:lvl5pPr>
            <a:lvl6pPr marL="10800436" indent="0">
              <a:buNone/>
              <a:defRPr sz="9400"/>
            </a:lvl6pPr>
            <a:lvl7pPr marL="12960523" indent="0">
              <a:buNone/>
              <a:defRPr sz="9400"/>
            </a:lvl7pPr>
            <a:lvl8pPr marL="15120610" indent="0">
              <a:buNone/>
              <a:defRPr sz="9400"/>
            </a:lvl8pPr>
            <a:lvl9pPr marL="17280697" indent="0">
              <a:buNone/>
              <a:defRPr sz="9400"/>
            </a:lvl9pPr>
          </a:lstStyle>
          <a:p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20044" y="36001854"/>
            <a:ext cx="28890780" cy="2880148"/>
          </a:xfrm>
        </p:spPr>
        <p:txBody>
          <a:bodyPr/>
          <a:lstStyle>
            <a:lvl1pPr marL="0" indent="0">
              <a:buNone/>
              <a:defRPr sz="7600"/>
            </a:lvl1pPr>
            <a:lvl2pPr marL="2160087" indent="0">
              <a:buNone/>
              <a:defRPr sz="5700"/>
            </a:lvl2pPr>
            <a:lvl3pPr marL="4320174" indent="0">
              <a:buNone/>
              <a:defRPr sz="4700"/>
            </a:lvl3pPr>
            <a:lvl4pPr marL="6480261" indent="0">
              <a:buNone/>
              <a:defRPr sz="4300"/>
            </a:lvl4pPr>
            <a:lvl5pPr marL="8640348" indent="0">
              <a:buNone/>
              <a:defRPr sz="4300"/>
            </a:lvl5pPr>
            <a:lvl6pPr marL="10800436" indent="0">
              <a:buNone/>
              <a:defRPr sz="4300"/>
            </a:lvl6pPr>
            <a:lvl7pPr marL="12960523" indent="0">
              <a:buNone/>
              <a:defRPr sz="4300"/>
            </a:lvl7pPr>
            <a:lvl8pPr marL="15120610" indent="0">
              <a:buNone/>
              <a:defRPr sz="4300"/>
            </a:lvl8pPr>
            <a:lvl9pPr marL="17280697" indent="0">
              <a:buNone/>
              <a:defRPr sz="43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818A1-627B-46F8-A8EF-21DC9AA48F30}" type="datetimeFigureOut">
              <a:rPr lang="es-MX" smtClean="0"/>
              <a:t>28/10/26</a:t>
            </a:fld>
            <a:endParaRPr lang="es-MX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A77E0CA-C810-4E54-839E-14F3C35F6C1D}" type="slidenum">
              <a:rPr lang="es-MX" smtClean="0"/>
              <a:t>‹Nº›</a:t>
            </a:fld>
            <a:endParaRPr lang="es-MX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620044" y="31201607"/>
            <a:ext cx="28890780" cy="4800247"/>
          </a:xfrm>
        </p:spPr>
        <p:txBody>
          <a:bodyPr anchor="t">
            <a:normAutofit/>
          </a:bodyPr>
          <a:lstStyle>
            <a:lvl1pPr>
              <a:defRPr sz="151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31894608" y="0"/>
            <a:ext cx="506267" cy="3052957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32017" tIns="216009" rIns="432017" bIns="216009"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818A1-627B-46F8-A8EF-21DC9AA48F30}" type="datetimeFigureOut">
              <a:rPr lang="es-MX" smtClean="0"/>
              <a:t>28/10/26</a:t>
            </a:fld>
            <a:endParaRPr lang="es-MX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77E0CA-C810-4E54-839E-14F3C35F6C1D}" type="slidenum">
              <a:rPr lang="es-MX" smtClean="0"/>
              <a:t>‹Nº›</a:t>
            </a:fld>
            <a:endParaRPr lang="es-MX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490634" y="1730096"/>
            <a:ext cx="7290197" cy="3686189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20044" y="1730096"/>
            <a:ext cx="21330576" cy="3686189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818A1-627B-46F8-A8EF-21DC9AA48F30}" type="datetimeFigureOut">
              <a:rPr lang="es-MX" smtClean="0"/>
              <a:t>28/10/26</a:t>
            </a:fld>
            <a:endParaRPr lang="es-MX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77E0CA-C810-4E54-839E-14F3C35F6C1D}" type="slidenum">
              <a:rPr lang="es-MX" smtClean="0"/>
              <a:t>‹Nº›</a:t>
            </a:fld>
            <a:endParaRPr lang="es-MX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20044" y="962053"/>
            <a:ext cx="20520554" cy="8640445"/>
          </a:xfrm>
          <a:prstGeom prst="rect">
            <a:avLst/>
          </a:prstGeom>
        </p:spPr>
        <p:txBody>
          <a:bodyPr vert="horz" lIns="432017" tIns="216009" rIns="432017" bIns="216009" rtlCol="0" anchor="b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0044" y="11040572"/>
            <a:ext cx="27000729" cy="27551422"/>
          </a:xfrm>
          <a:prstGeom prst="rect">
            <a:avLst/>
          </a:prstGeom>
        </p:spPr>
        <p:txBody>
          <a:bodyPr vert="horz" lIns="432017" tIns="216009" rIns="432017" bIns="216009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20044" y="38882009"/>
            <a:ext cx="12150328" cy="1920099"/>
          </a:xfrm>
          <a:prstGeom prst="rect">
            <a:avLst/>
          </a:prstGeom>
        </p:spPr>
        <p:txBody>
          <a:bodyPr vert="horz" lIns="432017" tIns="216009" rIns="432017" bIns="0" rtlCol="0" anchor="b"/>
          <a:lstStyle>
            <a:lvl1pPr algn="l">
              <a:defRPr sz="4700">
                <a:solidFill>
                  <a:schemeClr val="tx1"/>
                </a:solidFill>
              </a:defRPr>
            </a:lvl1pPr>
          </a:lstStyle>
          <a:p>
            <a:fld id="{BA5818A1-627B-46F8-A8EF-21DC9AA48F30}" type="datetimeFigureOut">
              <a:rPr lang="es-MX" smtClean="0"/>
              <a:t>28/10/26</a:t>
            </a:fld>
            <a:endParaRPr lang="es-MX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20044" y="40902110"/>
            <a:ext cx="12150328" cy="1788092"/>
          </a:xfrm>
          <a:prstGeom prst="rect">
            <a:avLst/>
          </a:prstGeom>
        </p:spPr>
        <p:txBody>
          <a:bodyPr vert="horz" lIns="432017" tIns="216009" rIns="432017" bIns="216009" rtlCol="0" anchor="t"/>
          <a:lstStyle>
            <a:lvl1pPr algn="l">
              <a:defRPr sz="4700">
                <a:solidFill>
                  <a:schemeClr val="tx1"/>
                </a:solidFill>
              </a:defRPr>
            </a:lvl1pPr>
          </a:lstStyle>
          <a:p>
            <a:endParaRPr lang="es-MX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 rot="16200000">
            <a:off x="27339761" y="37579076"/>
            <a:ext cx="8288433" cy="1293785"/>
          </a:xfrm>
          <a:prstGeom prst="rect">
            <a:avLst/>
          </a:prstGeom>
        </p:spPr>
        <p:txBody>
          <a:bodyPr vert="horz" lIns="432017" tIns="216009" rIns="432017" bIns="216009" rtlCol="0" anchor="ctr"/>
          <a:lstStyle>
            <a:lvl1pPr algn="l">
              <a:defRPr sz="11300" b="1">
                <a:solidFill>
                  <a:schemeClr val="tx2"/>
                </a:solidFill>
              </a:defRPr>
            </a:lvl1pPr>
          </a:lstStyle>
          <a:p>
            <a:fld id="{BA77E0CA-C810-4E54-839E-14F3C35F6C1D}" type="slidenum">
              <a:rPr lang="es-MX" smtClean="0"/>
              <a:t>‹Nº›</a:t>
            </a:fld>
            <a:endParaRPr lang="es-MX" dirty="0"/>
          </a:p>
        </p:txBody>
      </p:sp>
      <p:sp>
        <p:nvSpPr>
          <p:cNvPr id="7" name="Rectangle 6"/>
          <p:cNvSpPr/>
          <p:nvPr/>
        </p:nvSpPr>
        <p:spPr>
          <a:xfrm>
            <a:off x="31894608" y="0"/>
            <a:ext cx="506267" cy="864044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32017" tIns="216009" rIns="432017" bIns="216009"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1894608" y="8640445"/>
            <a:ext cx="506267" cy="3456178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32017" tIns="216009" rIns="432017" bIns="216009"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89" r:id="rId1"/>
    <p:sldLayoutId id="2147483890" r:id="rId2"/>
    <p:sldLayoutId id="2147483891" r:id="rId3"/>
    <p:sldLayoutId id="2147483892" r:id="rId4"/>
    <p:sldLayoutId id="2147483893" r:id="rId5"/>
    <p:sldLayoutId id="2147483894" r:id="rId6"/>
    <p:sldLayoutId id="2147483895" r:id="rId7"/>
    <p:sldLayoutId id="2147483896" r:id="rId8"/>
    <p:sldLayoutId id="2147483897" r:id="rId9"/>
    <p:sldLayoutId id="2147483898" r:id="rId10"/>
    <p:sldLayoutId id="2147483899" r:id="rId11"/>
  </p:sldLayoutIdLst>
  <p:txStyles>
    <p:titleStyle>
      <a:lvl1pPr algn="l" defTabSz="4320174" rtl="0" eaLnBrk="1" latinLnBrk="0" hangingPunct="1">
        <a:spcBef>
          <a:spcPct val="0"/>
        </a:spcBef>
        <a:buNone/>
        <a:defRPr sz="17000" kern="1200" cap="all" spc="-283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4320174" rtl="0" eaLnBrk="1" latinLnBrk="0" hangingPunct="1">
        <a:spcBef>
          <a:spcPct val="20000"/>
        </a:spcBef>
        <a:spcAft>
          <a:spcPts val="2835"/>
        </a:spcAft>
        <a:buFont typeface="Arial" pitchFamily="34" charset="0"/>
        <a:buNone/>
        <a:defRPr sz="94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2160087" indent="-864035" algn="l" defTabSz="4320174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9400" kern="1200">
          <a:solidFill>
            <a:schemeClr val="tx1"/>
          </a:solidFill>
          <a:latin typeface="+mn-lt"/>
          <a:ea typeface="+mn-ea"/>
          <a:cs typeface="+mn-cs"/>
        </a:defRPr>
      </a:lvl2pPr>
      <a:lvl3pPr marL="5400218" indent="-1080044" algn="l" defTabSz="4320174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8500" kern="1200">
          <a:solidFill>
            <a:schemeClr val="tx1"/>
          </a:solidFill>
          <a:latin typeface="+mn-lt"/>
          <a:ea typeface="+mn-ea"/>
          <a:cs typeface="+mn-cs"/>
        </a:defRPr>
      </a:lvl3pPr>
      <a:lvl4pPr marL="7560305" indent="-1080044" algn="l" defTabSz="4320174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8500" kern="1200">
          <a:solidFill>
            <a:schemeClr val="tx1"/>
          </a:solidFill>
          <a:latin typeface="+mn-lt"/>
          <a:ea typeface="+mn-ea"/>
          <a:cs typeface="+mn-cs"/>
        </a:defRPr>
      </a:lvl4pPr>
      <a:lvl5pPr marL="9720392" indent="-1080044" algn="l" defTabSz="4320174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85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1880479" indent="-1080044" algn="l" defTabSz="4320174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7600" kern="1200">
          <a:solidFill>
            <a:schemeClr val="tx1"/>
          </a:solidFill>
          <a:latin typeface="+mn-lt"/>
          <a:ea typeface="+mn-ea"/>
          <a:cs typeface="+mn-cs"/>
        </a:defRPr>
      </a:lvl6pPr>
      <a:lvl7pPr marL="14040566" indent="-1080044" algn="l" defTabSz="4320174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7600" kern="1200">
          <a:solidFill>
            <a:schemeClr val="tx1"/>
          </a:solidFill>
          <a:latin typeface="+mn-lt"/>
          <a:ea typeface="+mn-ea"/>
          <a:cs typeface="+mn-cs"/>
        </a:defRPr>
      </a:lvl7pPr>
      <a:lvl8pPr marL="16200653" indent="-1080044" algn="l" defTabSz="4320174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7600" kern="1200">
          <a:solidFill>
            <a:schemeClr val="tx1"/>
          </a:solidFill>
          <a:latin typeface="+mn-lt"/>
          <a:ea typeface="+mn-ea"/>
          <a:cs typeface="+mn-cs"/>
        </a:defRPr>
      </a:lvl8pPr>
      <a:lvl9pPr marL="18360741" indent="-1080044" algn="l" defTabSz="4320174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7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320174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1pPr>
      <a:lvl2pPr marL="2160087" algn="l" defTabSz="4320174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2pPr>
      <a:lvl3pPr marL="4320174" algn="l" defTabSz="4320174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3pPr>
      <a:lvl4pPr marL="6480261" algn="l" defTabSz="4320174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4pPr>
      <a:lvl5pPr marL="8640348" algn="l" defTabSz="4320174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5pPr>
      <a:lvl6pPr marL="10800436" algn="l" defTabSz="4320174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6pPr>
      <a:lvl7pPr marL="12960523" algn="l" defTabSz="4320174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7pPr>
      <a:lvl8pPr marL="15120610" algn="l" defTabSz="4320174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8pPr>
      <a:lvl9pPr marL="17280697" algn="l" defTabSz="4320174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 idx="4294967295"/>
          </p:nvPr>
        </p:nvSpPr>
        <p:spPr>
          <a:xfrm>
            <a:off x="4145450" y="2817703"/>
            <a:ext cx="24137288" cy="3319462"/>
          </a:xfrm>
        </p:spPr>
        <p:txBody>
          <a:bodyPr>
            <a:normAutofit/>
          </a:bodyPr>
          <a:lstStyle/>
          <a:p>
            <a:pPr algn="ctr"/>
            <a:r>
              <a:rPr lang="es-MX" sz="55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TITULO DEL PROYECTO</a:t>
            </a:r>
          </a:p>
        </p:txBody>
      </p:sp>
      <p:sp>
        <p:nvSpPr>
          <p:cNvPr id="4" name="3 CuadroTexto"/>
          <p:cNvSpPr txBox="1"/>
          <p:nvPr/>
        </p:nvSpPr>
        <p:spPr>
          <a:xfrm>
            <a:off x="1193100" y="13454935"/>
            <a:ext cx="16303571" cy="2235443"/>
          </a:xfrm>
          <a:prstGeom prst="rect">
            <a:avLst/>
          </a:prstGeom>
          <a:noFill/>
        </p:spPr>
        <p:txBody>
          <a:bodyPr wrap="square" lIns="324076" tIns="162032" rIns="324076" bIns="162032" rtlCol="0">
            <a:spAutoFit/>
          </a:bodyPr>
          <a:lstStyle/>
          <a:p>
            <a:pPr algn="just"/>
            <a:r>
              <a:rPr lang="es-MX" sz="50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  <a:cs typeface="Arial" panose="020B0604020202020204" pitchFamily="34" charset="0"/>
              </a:rPr>
              <a:t>INTRODUCCIÓN   </a:t>
            </a:r>
          </a:p>
          <a:p>
            <a:pPr algn="just"/>
            <a:endParaRPr lang="es-MX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endParaRPr lang="es-MX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endParaRPr lang="es-MX" sz="1800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8" name="7 CuadroTexto"/>
          <p:cNvSpPr txBox="1"/>
          <p:nvPr/>
        </p:nvSpPr>
        <p:spPr>
          <a:xfrm>
            <a:off x="901475" y="20582746"/>
            <a:ext cx="16303571" cy="1558444"/>
          </a:xfrm>
          <a:prstGeom prst="rect">
            <a:avLst/>
          </a:prstGeom>
          <a:noFill/>
        </p:spPr>
        <p:txBody>
          <a:bodyPr wrap="square" lIns="324185" tIns="162086" rIns="324185" bIns="162086" rtlCol="0">
            <a:spAutoFit/>
          </a:bodyPr>
          <a:lstStyle/>
          <a:p>
            <a:r>
              <a:rPr lang="es-MX" sz="50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OBJETIVO</a:t>
            </a:r>
          </a:p>
          <a:p>
            <a:r>
              <a:rPr lang="es-MX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4294967295"/>
          </p:nvPr>
        </p:nvSpPr>
        <p:spPr>
          <a:xfrm>
            <a:off x="4260182" y="5858080"/>
            <a:ext cx="22898100" cy="2554287"/>
          </a:xfrm>
        </p:spPr>
        <p:txBody>
          <a:bodyPr>
            <a:noAutofit/>
          </a:bodyPr>
          <a:lstStyle/>
          <a:p>
            <a:pPr algn="ctr"/>
            <a:r>
              <a:rPr lang="es-MX" sz="3200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AUTOR(ES): Apellido paterno - Apellido materno, Nombres</a:t>
            </a:r>
            <a:endParaRPr lang="es-MX" sz="3200" baseline="30000" dirty="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r>
              <a:rPr lang="es-MX" sz="2400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Departamento de Ingenierías, Instituto Tecnológico de Gustavo A. Madero, Tecnológico Nacional de México. </a:t>
            </a:r>
          </a:p>
          <a:p>
            <a:pPr algn="ctr"/>
            <a:r>
              <a:rPr lang="es-MX" sz="2400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Calle 608, No. 300 y Av. 412, Col. San Juan de Aragón, Alcaldía Gustavo A. Madero, C.P. 07470, CDMX, México.</a:t>
            </a:r>
          </a:p>
          <a:p>
            <a:pPr algn="ctr"/>
            <a:r>
              <a:rPr lang="es-MX" sz="2400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Correo electrónico: correo institucional del autor responsable</a:t>
            </a:r>
          </a:p>
        </p:txBody>
      </p:sp>
      <p:sp>
        <p:nvSpPr>
          <p:cNvPr id="27" name="26 CuadroTexto"/>
          <p:cNvSpPr txBox="1"/>
          <p:nvPr/>
        </p:nvSpPr>
        <p:spPr>
          <a:xfrm>
            <a:off x="779058" y="39688778"/>
            <a:ext cx="15886964" cy="1558444"/>
          </a:xfrm>
          <a:prstGeom prst="rect">
            <a:avLst/>
          </a:prstGeom>
          <a:noFill/>
        </p:spPr>
        <p:txBody>
          <a:bodyPr wrap="square" lIns="324185" tIns="162086" rIns="324185" bIns="162086" rtlCol="0">
            <a:spAutoFit/>
          </a:bodyPr>
          <a:lstStyle/>
          <a:p>
            <a:r>
              <a:rPr lang="es-MX" sz="50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BIBLIOGRAFÍA</a:t>
            </a:r>
          </a:p>
          <a:p>
            <a:endParaRPr lang="es-MX" sz="3000" b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endParaRPr>
          </a:p>
        </p:txBody>
      </p:sp>
      <p:sp>
        <p:nvSpPr>
          <p:cNvPr id="33" name="32 CuadroTexto"/>
          <p:cNvSpPr txBox="1"/>
          <p:nvPr/>
        </p:nvSpPr>
        <p:spPr>
          <a:xfrm>
            <a:off x="905170" y="23581990"/>
            <a:ext cx="6948212" cy="1681555"/>
          </a:xfrm>
          <a:prstGeom prst="rect">
            <a:avLst/>
          </a:prstGeom>
          <a:noFill/>
        </p:spPr>
        <p:txBody>
          <a:bodyPr wrap="square" lIns="324185" tIns="162086" rIns="324185" bIns="162086" rtlCol="0">
            <a:spAutoFit/>
          </a:bodyPr>
          <a:lstStyle/>
          <a:p>
            <a:r>
              <a:rPr lang="es-MX" sz="50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METODOLOGÍA</a:t>
            </a:r>
          </a:p>
          <a:p>
            <a:pPr algn="just"/>
            <a:r>
              <a:rPr lang="es-MX" sz="3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     </a:t>
            </a:r>
          </a:p>
        </p:txBody>
      </p:sp>
      <p:sp>
        <p:nvSpPr>
          <p:cNvPr id="38" name="37 CuadroTexto"/>
          <p:cNvSpPr txBox="1"/>
          <p:nvPr/>
        </p:nvSpPr>
        <p:spPr>
          <a:xfrm>
            <a:off x="14448000" y="13265790"/>
            <a:ext cx="14041560" cy="1096779"/>
          </a:xfrm>
          <a:prstGeom prst="rect">
            <a:avLst/>
          </a:prstGeom>
          <a:noFill/>
        </p:spPr>
        <p:txBody>
          <a:bodyPr wrap="square" lIns="324185" tIns="162086" rIns="324185" bIns="162086" rtlCol="0">
            <a:spAutoFit/>
          </a:bodyPr>
          <a:lstStyle/>
          <a:p>
            <a:pPr algn="just"/>
            <a:r>
              <a:rPr lang="es-MX" sz="50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RESULTADOS</a:t>
            </a:r>
            <a:endParaRPr lang="es-MX" sz="3000" b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endParaRPr>
          </a:p>
        </p:txBody>
      </p:sp>
      <p:sp>
        <p:nvSpPr>
          <p:cNvPr id="16" name="15 Rectángulo"/>
          <p:cNvSpPr/>
          <p:nvPr/>
        </p:nvSpPr>
        <p:spPr>
          <a:xfrm>
            <a:off x="14871772" y="35051594"/>
            <a:ext cx="14158751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MX" sz="50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CONCLUSIONES</a:t>
            </a:r>
            <a:endParaRPr lang="es-MX" sz="3000" b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endParaRPr>
          </a:p>
          <a:p>
            <a:pPr algn="just"/>
            <a:endParaRPr lang="es-MX" sz="3000" b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endParaRP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5C5D8067-A9FC-01B5-EE30-F84CBF5B02D7}"/>
              </a:ext>
            </a:extLst>
          </p:cNvPr>
          <p:cNvSpPr/>
          <p:nvPr/>
        </p:nvSpPr>
        <p:spPr>
          <a:xfrm>
            <a:off x="1227507" y="14504023"/>
            <a:ext cx="12807764" cy="579005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50F3941C-9087-D320-5AA5-A16E069EC22C}"/>
              </a:ext>
            </a:extLst>
          </p:cNvPr>
          <p:cNvSpPr/>
          <p:nvPr/>
        </p:nvSpPr>
        <p:spPr>
          <a:xfrm>
            <a:off x="14899603" y="14504023"/>
            <a:ext cx="15049672" cy="2044782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B8CD80D9-E019-F516-92AC-60567A0E35FE}"/>
              </a:ext>
            </a:extLst>
          </p:cNvPr>
          <p:cNvSpPr/>
          <p:nvPr/>
        </p:nvSpPr>
        <p:spPr>
          <a:xfrm>
            <a:off x="1182731" y="21721164"/>
            <a:ext cx="12807764" cy="187220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8" name="Rectángulo 17">
            <a:extLst>
              <a:ext uri="{FF2B5EF4-FFF2-40B4-BE49-F238E27FC236}">
                <a16:creationId xmlns:a16="http://schemas.microsoft.com/office/drawing/2014/main" id="{79AF0FBF-6F23-9AF5-EA4C-4453CE8E01B4}"/>
              </a:ext>
            </a:extLst>
          </p:cNvPr>
          <p:cNvSpPr/>
          <p:nvPr/>
        </p:nvSpPr>
        <p:spPr>
          <a:xfrm>
            <a:off x="1123939" y="24616892"/>
            <a:ext cx="12807764" cy="1490734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2" name="Rectángulo 21">
            <a:extLst>
              <a:ext uri="{FF2B5EF4-FFF2-40B4-BE49-F238E27FC236}">
                <a16:creationId xmlns:a16="http://schemas.microsoft.com/office/drawing/2014/main" id="{D51A248F-BC68-E3BD-5C22-B881A5042455}"/>
              </a:ext>
            </a:extLst>
          </p:cNvPr>
          <p:cNvSpPr/>
          <p:nvPr/>
        </p:nvSpPr>
        <p:spPr>
          <a:xfrm>
            <a:off x="1088416" y="40713520"/>
            <a:ext cx="28793539" cy="200864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4" name="Rectángulo 23">
            <a:extLst>
              <a:ext uri="{FF2B5EF4-FFF2-40B4-BE49-F238E27FC236}">
                <a16:creationId xmlns:a16="http://schemas.microsoft.com/office/drawing/2014/main" id="{F0D04C55-6A49-0305-9648-0D3639458FAD}"/>
              </a:ext>
            </a:extLst>
          </p:cNvPr>
          <p:cNvSpPr/>
          <p:nvPr/>
        </p:nvSpPr>
        <p:spPr>
          <a:xfrm>
            <a:off x="14899603" y="36051301"/>
            <a:ext cx="15021841" cy="343798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8F69F6E4-0BFF-4573-545C-FE3A6590C851}"/>
              </a:ext>
            </a:extLst>
          </p:cNvPr>
          <p:cNvSpPr/>
          <p:nvPr/>
        </p:nvSpPr>
        <p:spPr>
          <a:xfrm>
            <a:off x="1123939" y="10340683"/>
            <a:ext cx="28793539" cy="274714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F77881E0-347D-F5A3-DD82-37E21D2CF3B5}"/>
              </a:ext>
            </a:extLst>
          </p:cNvPr>
          <p:cNvSpPr txBox="1"/>
          <p:nvPr/>
        </p:nvSpPr>
        <p:spPr>
          <a:xfrm>
            <a:off x="13372530" y="9287766"/>
            <a:ext cx="16192500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32407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5000" b="1" dirty="0">
                <a:solidFill>
                  <a:srgbClr val="4F81B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  <a:cs typeface="Arial" panose="020B0604020202020204" pitchFamily="34" charset="0"/>
              </a:rPr>
              <a:t>RESUMEN</a:t>
            </a:r>
            <a:r>
              <a:rPr kumimoji="0" lang="es-MX" sz="50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  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24F0E9F-D849-4101-7C62-B30E761677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79058" y="243330"/>
            <a:ext cx="10487126" cy="4537516"/>
          </a:xfrm>
          <a:prstGeom prst="rect">
            <a:avLst/>
          </a:prstGeom>
          <a:noFill/>
          <a:ln>
            <a:noFill/>
          </a:ln>
          <a:effectLst>
            <a:reflection stA="0" endPos="65000" dist="508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C61CB29-76E4-52A5-5D0C-DED5CEBF18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2708131" y="211873"/>
            <a:ext cx="6983025" cy="47141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5E0B7A18-97D3-9B0B-D67A-55FB82A89C3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697381" y="338721"/>
            <a:ext cx="5606555" cy="5599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771313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sencial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encial">
      <a:majorFont>
        <a:latin typeface="Arial Black"/>
        <a:ea typeface=""/>
        <a:cs typeface=""/>
        <a:font script="Jpan" typeface="ＭＳ Ｐゴシック"/>
        <a:font script="Hang" typeface="HY견고딕"/>
        <a:font script="Hans" typeface="微软雅黑"/>
        <a:font script="Hant" typeface="微軟正黑體"/>
        <a:font script="Arab" typeface="Tahoma"/>
        <a:font script="Hebr" typeface="Ta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encial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250000"/>
              </a:schemeClr>
            </a:gs>
            <a:gs pos="35000">
              <a:schemeClr val="phClr">
                <a:tint val="47000"/>
                <a:satMod val="275000"/>
              </a:schemeClr>
            </a:gs>
            <a:gs pos="100000">
              <a:schemeClr val="phClr">
                <a:tint val="25000"/>
                <a:satMod val="300000"/>
              </a:schemeClr>
            </a:gs>
          </a:gsLst>
          <a:lin ang="16200000" scaled="1"/>
        </a:gradFill>
        <a:solidFill>
          <a:schemeClr val="phClr">
            <a:satMod val="110000"/>
          </a:schemeClr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4127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9999" dist="23000" algn="bl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19050" algn="bl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l"/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6000"/>
              </a:schemeClr>
              <a:schemeClr val="phClr">
                <a:shade val="94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84000"/>
                <a:satMod val="110000"/>
              </a:schemeClr>
            </a:gs>
            <a:gs pos="44000">
              <a:schemeClr val="phClr">
                <a:tint val="93000"/>
                <a:satMod val="115000"/>
              </a:schemeClr>
            </a:gs>
            <a:gs pos="100000">
              <a:schemeClr val="phClr">
                <a:tint val="100000"/>
                <a:shade val="59000"/>
                <a:satMod val="120000"/>
              </a:schemeClr>
            </a:gs>
          </a:gsLst>
          <a:path path="circle">
            <a:fillToRect l="40000" t="60000" r="60000" b="4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Essential</Template>
  <TotalTime>2833</TotalTime>
  <Words>84</Words>
  <Application>Microsoft Macintosh PowerPoint</Application>
  <PresentationFormat>Personalizado</PresentationFormat>
  <Paragraphs>16</Paragraphs>
  <Slides>1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6" baseType="lpstr">
      <vt:lpstr>Arial</vt:lpstr>
      <vt:lpstr>Arial Black</vt:lpstr>
      <vt:lpstr>Arial Narrow</vt:lpstr>
      <vt:lpstr>Calibri</vt:lpstr>
      <vt:lpstr>Esencial</vt:lpstr>
      <vt:lpstr>TITULO DEL PROYECTO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/>
  <cp:lastModifiedBy>César Isaac Bazán Méndez</cp:lastModifiedBy>
  <cp:revision>125</cp:revision>
  <dcterms:created xsi:type="dcterms:W3CDTF">2013-11-18T14:37:13Z</dcterms:created>
  <dcterms:modified xsi:type="dcterms:W3CDTF">2026-10-28T18:57:28Z</dcterms:modified>
</cp:coreProperties>
</file>